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2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4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6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0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3E3A-F797-4053-B9C6-99BCCF813B62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9DC70-C994-4DAB-875B-6B423B9DF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1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10" Type="http://schemas.openxmlformats.org/officeDocument/2006/relationships/image" Target="../media/image22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7.png"/><Relationship Id="rId18" Type="http://schemas.openxmlformats.org/officeDocument/2006/relationships/image" Target="../media/image7.png"/><Relationship Id="rId3" Type="http://schemas.openxmlformats.org/officeDocument/2006/relationships/image" Target="../media/image17.png"/><Relationship Id="rId21" Type="http://schemas.openxmlformats.org/officeDocument/2006/relationships/image" Target="../media/image13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17" Type="http://schemas.openxmlformats.org/officeDocument/2006/relationships/image" Target="../media/image12.png"/><Relationship Id="rId2" Type="http://schemas.openxmlformats.org/officeDocument/2006/relationships/image" Target="../media/image3.png"/><Relationship Id="rId16" Type="http://schemas.openxmlformats.org/officeDocument/2006/relationships/image" Target="../media/image29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26.png"/><Relationship Id="rId5" Type="http://schemas.openxmlformats.org/officeDocument/2006/relationships/image" Target="../media/image5.png"/><Relationship Id="rId15" Type="http://schemas.openxmlformats.org/officeDocument/2006/relationships/image" Target="../media/image28.png"/><Relationship Id="rId10" Type="http://schemas.openxmlformats.org/officeDocument/2006/relationships/image" Target="../media/image25.png"/><Relationship Id="rId19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15.png"/><Relationship Id="rId14" Type="http://schemas.openxmlformats.org/officeDocument/2006/relationships/image" Target="../media/image10.png"/><Relationship Id="rId2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3.png"/><Relationship Id="rId16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60.png"/><Relationship Id="rId5" Type="http://schemas.openxmlformats.org/officeDocument/2006/relationships/image" Target="../media/image52.png"/><Relationship Id="rId10" Type="http://schemas.openxmlformats.org/officeDocument/2006/relationships/image" Target="../media/image59.png"/><Relationship Id="rId4" Type="http://schemas.openxmlformats.org/officeDocument/2006/relationships/image" Target="../media/image51.png"/><Relationship Id="rId9" Type="http://schemas.openxmlformats.org/officeDocument/2006/relationships/image" Target="../media/image58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60.png"/><Relationship Id="rId5" Type="http://schemas.openxmlformats.org/officeDocument/2006/relationships/image" Target="../media/image52.png"/><Relationship Id="rId10" Type="http://schemas.openxmlformats.org/officeDocument/2006/relationships/image" Target="../media/image59.png"/><Relationship Id="rId4" Type="http://schemas.openxmlformats.org/officeDocument/2006/relationships/image" Target="../media/image51.png"/><Relationship Id="rId9" Type="http://schemas.openxmlformats.org/officeDocument/2006/relationships/image" Target="../media/image58.png"/><Relationship Id="rId1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426537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2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2" name="object 852"/>
          <p:cNvSpPr/>
          <p:nvPr/>
        </p:nvSpPr>
        <p:spPr>
          <a:xfrm>
            <a:off x="3823970" y="1140206"/>
            <a:ext cx="644956" cy="278892"/>
          </a:xfrm>
          <a:custGeom>
            <a:avLst/>
            <a:gdLst/>
            <a:ahLst/>
            <a:cxnLst/>
            <a:rect l="l" t="t" r="r" b="b"/>
            <a:pathLst>
              <a:path w="644956" h="278892">
                <a:moveTo>
                  <a:pt x="0" y="278892"/>
                </a:moveTo>
                <a:lnTo>
                  <a:pt x="0" y="0"/>
                </a:lnTo>
                <a:lnTo>
                  <a:pt x="644956" y="0"/>
                </a:lnTo>
                <a:lnTo>
                  <a:pt x="644956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75" y="1684529"/>
            <a:ext cx="6771640" cy="2304415"/>
          </a:xfrm>
          <a:prstGeom prst="rect">
            <a:avLst/>
          </a:prstGeom>
        </p:spPr>
      </p:pic>
      <p:pic>
        <p:nvPicPr>
          <p:cNvPr id="82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30" y="1685164"/>
            <a:ext cx="6781800" cy="2314575"/>
          </a:xfrm>
          <a:prstGeom prst="rect">
            <a:avLst/>
          </a:prstGeom>
        </p:spPr>
      </p:pic>
      <p:pic>
        <p:nvPicPr>
          <p:cNvPr id="82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915" y="4311650"/>
            <a:ext cx="6674104" cy="245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8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70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2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pic>
        <p:nvPicPr>
          <p:cNvPr id="83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35" y="6689191"/>
            <a:ext cx="7263638" cy="168808"/>
          </a:xfrm>
          <a:prstGeom prst="rect">
            <a:avLst/>
          </a:prstGeom>
        </p:spPr>
      </p:pic>
      <p:sp>
        <p:nvSpPr>
          <p:cNvPr id="853" name="object 853"/>
          <p:cNvSpPr/>
          <p:nvPr/>
        </p:nvSpPr>
        <p:spPr>
          <a:xfrm>
            <a:off x="4495800" y="1084707"/>
            <a:ext cx="609600" cy="394970"/>
          </a:xfrm>
          <a:custGeom>
            <a:avLst/>
            <a:gdLst/>
            <a:ahLst/>
            <a:cxnLst/>
            <a:rect l="l" t="t" r="r" b="b"/>
            <a:pathLst>
              <a:path w="609600" h="394970">
                <a:moveTo>
                  <a:pt x="0" y="394970"/>
                </a:moveTo>
                <a:lnTo>
                  <a:pt x="0" y="0"/>
                </a:lnTo>
                <a:lnTo>
                  <a:pt x="609600" y="0"/>
                </a:lnTo>
                <a:lnTo>
                  <a:pt x="609600" y="394970"/>
                </a:lnTo>
                <a:lnTo>
                  <a:pt x="0" y="39497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3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75" y="1466342"/>
            <a:ext cx="6248400" cy="2467610"/>
          </a:xfrm>
          <a:prstGeom prst="rect">
            <a:avLst/>
          </a:prstGeom>
        </p:spPr>
      </p:pic>
      <p:pic>
        <p:nvPicPr>
          <p:cNvPr id="83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30" y="3876168"/>
            <a:ext cx="6248400" cy="1680845"/>
          </a:xfrm>
          <a:prstGeom prst="rect">
            <a:avLst/>
          </a:prstGeom>
        </p:spPr>
      </p:pic>
      <p:pic>
        <p:nvPicPr>
          <p:cNvPr id="83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31" y="5321401"/>
            <a:ext cx="6472555" cy="133858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936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1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66" name="object 666"/>
          <p:cNvSpPr/>
          <p:nvPr/>
        </p:nvSpPr>
        <p:spPr>
          <a:xfrm>
            <a:off x="5628768" y="1140206"/>
            <a:ext cx="593141" cy="278892"/>
          </a:xfrm>
          <a:custGeom>
            <a:avLst/>
            <a:gdLst/>
            <a:ahLst/>
            <a:cxnLst/>
            <a:rect l="l" t="t" r="r" b="b"/>
            <a:pathLst>
              <a:path w="593141" h="278892">
                <a:moveTo>
                  <a:pt x="0" y="278892"/>
                </a:moveTo>
                <a:lnTo>
                  <a:pt x="0" y="0"/>
                </a:lnTo>
                <a:lnTo>
                  <a:pt x="593141" y="0"/>
                </a:lnTo>
                <a:lnTo>
                  <a:pt x="593141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667" name="object 667"/>
          <p:cNvSpPr/>
          <p:nvPr/>
        </p:nvSpPr>
        <p:spPr>
          <a:xfrm>
            <a:off x="2069592" y="1713356"/>
            <a:ext cx="3722496" cy="1344422"/>
          </a:xfrm>
          <a:custGeom>
            <a:avLst/>
            <a:gdLst/>
            <a:ahLst/>
            <a:cxnLst/>
            <a:rect l="l" t="t" r="r" b="b"/>
            <a:pathLst>
              <a:path w="3722496" h="1344422">
                <a:moveTo>
                  <a:pt x="0" y="134442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1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2304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SBB reg2/ mem, reg1/mem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1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67738"/>
            <a:ext cx="3722496" cy="211836"/>
          </a:xfrm>
          <a:prstGeom prst="rect">
            <a:avLst/>
          </a:prstGeom>
        </p:spPr>
      </p:pic>
      <p:pic>
        <p:nvPicPr>
          <p:cNvPr id="61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9650"/>
            <a:ext cx="3722496" cy="21366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5370"/>
            <a:ext cx="13035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93315"/>
            <a:ext cx="3722496" cy="21336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408730"/>
            <a:ext cx="13439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reg2,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1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6"/>
            <a:ext cx="3722496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2622090"/>
            <a:ext cx="13439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8" name="object 668"/>
          <p:cNvSpPr/>
          <p:nvPr/>
        </p:nvSpPr>
        <p:spPr>
          <a:xfrm>
            <a:off x="5804282" y="1713356"/>
            <a:ext cx="4408043" cy="1344422"/>
          </a:xfrm>
          <a:custGeom>
            <a:avLst/>
            <a:gdLst/>
            <a:ahLst/>
            <a:cxnLst/>
            <a:rect l="l" t="t" r="r" b="b"/>
            <a:pathLst>
              <a:path w="4408043" h="1344422">
                <a:moveTo>
                  <a:pt x="0" y="134442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18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61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1168"/>
          </a:xfrm>
          <a:prstGeom prst="rect">
            <a:avLst/>
          </a:prstGeom>
        </p:spPr>
      </p:pic>
      <p:pic>
        <p:nvPicPr>
          <p:cNvPr id="620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6602"/>
            <a:ext cx="4408043" cy="216712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2" y="2189274"/>
            <a:ext cx="20768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(reg1) - (reg2)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550911" y="2189274"/>
            <a:ext cx="2414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2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3315"/>
            <a:ext cx="4408043" cy="21336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2" y="2402634"/>
            <a:ext cx="235865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(reg2) - (mem)- 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2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5"/>
            <a:ext cx="4408043" cy="214884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895722" y="2617518"/>
            <a:ext cx="23384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- (reg1)  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432039" y="2617518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9" name="object 669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057400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792089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0212324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069592" y="3095829"/>
            <a:ext cx="3722496" cy="1263701"/>
          </a:xfrm>
          <a:custGeom>
            <a:avLst/>
            <a:gdLst/>
            <a:ahLst/>
            <a:cxnLst/>
            <a:rect l="l" t="t" r="r" b="b"/>
            <a:pathLst>
              <a:path w="3722496" h="1263701">
                <a:moveTo>
                  <a:pt x="0" y="1263701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2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95879"/>
            <a:ext cx="3722496" cy="240792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2" y="3138726"/>
            <a:ext cx="16664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SBB reg/mem,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2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36672"/>
            <a:ext cx="3722496" cy="213359"/>
          </a:xfrm>
          <a:prstGeom prst="rect">
            <a:avLst/>
          </a:prstGeom>
        </p:spPr>
      </p:pic>
      <p:pic>
        <p:nvPicPr>
          <p:cNvPr id="62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50031"/>
            <a:ext cx="3722496" cy="21336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161033" y="3565446"/>
            <a:ext cx="11916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2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3341"/>
            <a:ext cx="3722496" cy="213665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2161033" y="3779060"/>
            <a:ext cx="13327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0" name="object 680"/>
          <p:cNvSpPr/>
          <p:nvPr/>
        </p:nvSpPr>
        <p:spPr>
          <a:xfrm>
            <a:off x="5804282" y="3095829"/>
            <a:ext cx="4408043" cy="1263701"/>
          </a:xfrm>
          <a:custGeom>
            <a:avLst/>
            <a:gdLst/>
            <a:ahLst/>
            <a:cxnLst/>
            <a:rect l="l" t="t" r="r" b="b"/>
            <a:pathLst>
              <a:path w="4408043" h="1263701">
                <a:moveTo>
                  <a:pt x="0" y="1263701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27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95880"/>
            <a:ext cx="4408043" cy="262127"/>
          </a:xfrm>
          <a:prstGeom prst="rect">
            <a:avLst/>
          </a:prstGeom>
        </p:spPr>
      </p:pic>
      <p:pic>
        <p:nvPicPr>
          <p:cNvPr id="62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358007"/>
            <a:ext cx="4408043" cy="4038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895722" y="3557826"/>
            <a:ext cx="17322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(reg) – data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083043" y="3557826"/>
            <a:ext cx="2414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2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61816"/>
            <a:ext cx="4408043" cy="216712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895721" y="3774488"/>
            <a:ext cx="19742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- data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371079" y="3774488"/>
            <a:ext cx="2414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1" name="object 681"/>
          <p:cNvSpPr/>
          <p:nvPr/>
        </p:nvSpPr>
        <p:spPr>
          <a:xfrm>
            <a:off x="2057400" y="3057778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069592" y="3057778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792089" y="305777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830190" y="3057778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0212324" y="3057778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2057400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792089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0212324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069592" y="4371798"/>
            <a:ext cx="3722496" cy="1146353"/>
          </a:xfrm>
          <a:custGeom>
            <a:avLst/>
            <a:gdLst/>
            <a:ahLst/>
            <a:cxnLst/>
            <a:rect l="l" t="t" r="r" b="b"/>
            <a:pathLst>
              <a:path w="3722496" h="1146353">
                <a:moveTo>
                  <a:pt x="0" y="114635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3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371721"/>
            <a:ext cx="3722496" cy="254508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2161032" y="4428284"/>
            <a:ext cx="10333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SBB A,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3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26229"/>
            <a:ext cx="3722496" cy="211836"/>
          </a:xfrm>
          <a:prstGeom prst="rect">
            <a:avLst/>
          </a:prstGeom>
        </p:spPr>
      </p:pic>
      <p:pic>
        <p:nvPicPr>
          <p:cNvPr id="63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838065"/>
            <a:ext cx="3722496" cy="214884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2161033" y="4853480"/>
            <a:ext cx="12443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AL,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3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052949"/>
            <a:ext cx="3722496" cy="213360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2161033" y="5068364"/>
            <a:ext cx="13562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SBB AX,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0" name="object 690"/>
          <p:cNvSpPr/>
          <p:nvPr/>
        </p:nvSpPr>
        <p:spPr>
          <a:xfrm>
            <a:off x="5804282" y="4371798"/>
            <a:ext cx="4408043" cy="1146353"/>
          </a:xfrm>
          <a:custGeom>
            <a:avLst/>
            <a:gdLst/>
            <a:ahLst/>
            <a:cxnLst/>
            <a:rect l="l" t="t" r="r" b="b"/>
            <a:pathLst>
              <a:path w="4408043" h="1146353">
                <a:moveTo>
                  <a:pt x="0" y="114635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3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371721"/>
            <a:ext cx="4408043" cy="263652"/>
          </a:xfrm>
          <a:prstGeom prst="rect">
            <a:avLst/>
          </a:prstGeom>
        </p:spPr>
      </p:pic>
      <p:pic>
        <p:nvPicPr>
          <p:cNvPr id="635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635373"/>
            <a:ext cx="4408043" cy="199644"/>
          </a:xfrm>
          <a:prstGeom prst="rect">
            <a:avLst/>
          </a:prstGeom>
        </p:spPr>
      </p:pic>
      <p:pic>
        <p:nvPicPr>
          <p:cNvPr id="63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5017"/>
            <a:ext cx="4408043" cy="216408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5895722" y="4847384"/>
            <a:ext cx="200247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- data8 - 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3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051425"/>
            <a:ext cx="4408043" cy="216408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5895721" y="5063792"/>
            <a:ext cx="21255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- data16 - 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1" name="object 691"/>
          <p:cNvSpPr/>
          <p:nvPr/>
        </p:nvSpPr>
        <p:spPr>
          <a:xfrm>
            <a:off x="2057400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2069592" y="4359529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792089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804282" y="4359529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0212324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057400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057400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057400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2069592" y="5518150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792089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792089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804282" y="5518150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0212324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0212324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0212324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521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3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706" name="object 706"/>
          <p:cNvSpPr/>
          <p:nvPr/>
        </p:nvSpPr>
        <p:spPr>
          <a:xfrm>
            <a:off x="6299581" y="1140206"/>
            <a:ext cx="568452" cy="278892"/>
          </a:xfrm>
          <a:custGeom>
            <a:avLst/>
            <a:gdLst/>
            <a:ahLst/>
            <a:cxnLst/>
            <a:rect l="l" t="t" r="r" b="b"/>
            <a:pathLst>
              <a:path w="568452" h="278892">
                <a:moveTo>
                  <a:pt x="0" y="278892"/>
                </a:moveTo>
                <a:lnTo>
                  <a:pt x="0" y="0"/>
                </a:lnTo>
                <a:lnTo>
                  <a:pt x="568452" y="0"/>
                </a:lnTo>
                <a:lnTo>
                  <a:pt x="56845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945758" y="1140206"/>
            <a:ext cx="594665" cy="278892"/>
          </a:xfrm>
          <a:custGeom>
            <a:avLst/>
            <a:gdLst/>
            <a:ahLst/>
            <a:cxnLst/>
            <a:rect l="l" t="t" r="r" b="b"/>
            <a:pathLst>
              <a:path w="594665" h="278892">
                <a:moveTo>
                  <a:pt x="0" y="278892"/>
                </a:moveTo>
                <a:lnTo>
                  <a:pt x="0" y="0"/>
                </a:lnTo>
                <a:lnTo>
                  <a:pt x="594665" y="0"/>
                </a:lnTo>
                <a:lnTo>
                  <a:pt x="594665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708" name="object 708"/>
          <p:cNvSpPr/>
          <p:nvPr/>
        </p:nvSpPr>
        <p:spPr>
          <a:xfrm>
            <a:off x="2069592" y="1713356"/>
            <a:ext cx="3722496" cy="1774190"/>
          </a:xfrm>
          <a:custGeom>
            <a:avLst/>
            <a:gdLst/>
            <a:ahLst/>
            <a:cxnLst/>
            <a:rect l="l" t="t" r="r" b="b"/>
            <a:pathLst>
              <a:path w="3722496" h="1774190">
                <a:moveTo>
                  <a:pt x="0" y="177419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3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11727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INC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722496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196894"/>
            <a:ext cx="74764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INC reg8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722496" cy="425196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2625138"/>
            <a:ext cx="84830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INC reg16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31870"/>
            <a:ext cx="3722496" cy="42519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3050334"/>
            <a:ext cx="7880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INC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9" name="object 709"/>
          <p:cNvSpPr/>
          <p:nvPr/>
        </p:nvSpPr>
        <p:spPr>
          <a:xfrm>
            <a:off x="5804282" y="1713356"/>
            <a:ext cx="4408043" cy="1774190"/>
          </a:xfrm>
          <a:custGeom>
            <a:avLst/>
            <a:gdLst/>
            <a:ahLst/>
            <a:cxnLst/>
            <a:rect l="l" t="t" r="r" b="b"/>
            <a:pathLst>
              <a:path w="4408043" h="1774190">
                <a:moveTo>
                  <a:pt x="0" y="1774190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4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64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1168"/>
          </a:xfrm>
          <a:prstGeom prst="rect">
            <a:avLst/>
          </a:prstGeom>
        </p:spPr>
      </p:pic>
      <p:pic>
        <p:nvPicPr>
          <p:cNvPr id="645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6602"/>
            <a:ext cx="4408043" cy="427024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1" y="2193846"/>
            <a:ext cx="1555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(reg8)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(reg8) + 1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3626"/>
            <a:ext cx="4408043" cy="42672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2" y="2620566"/>
            <a:ext cx="175657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(reg16)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(reg16) + 1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30346"/>
            <a:ext cx="4408043" cy="42672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2" y="3047286"/>
            <a:ext cx="16360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+ 1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0" name="object 71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057400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792089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0212324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069592" y="3525646"/>
            <a:ext cx="3722496" cy="1772666"/>
          </a:xfrm>
          <a:custGeom>
            <a:avLst/>
            <a:gdLst/>
            <a:ahLst/>
            <a:cxnLst/>
            <a:rect l="l" t="t" r="r" b="b"/>
            <a:pathLst>
              <a:path w="3722496" h="1772666">
                <a:moveTo>
                  <a:pt x="0" y="1772667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772667"/>
                </a:lnTo>
                <a:lnTo>
                  <a:pt x="0" y="177266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4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25648"/>
            <a:ext cx="3722496" cy="240791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161033" y="3568494"/>
            <a:ext cx="12432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DEC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49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6388"/>
            <a:ext cx="3722496" cy="210616"/>
          </a:xfrm>
          <a:prstGeom prst="rect">
            <a:avLst/>
          </a:prstGeom>
        </p:spPr>
      </p:pic>
      <p:pic>
        <p:nvPicPr>
          <p:cNvPr id="65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77005"/>
            <a:ext cx="3722496" cy="42519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161033" y="3995468"/>
            <a:ext cx="8181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DEC reg8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5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402201"/>
            <a:ext cx="3722496" cy="425196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3" y="4420664"/>
            <a:ext cx="91884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DEC reg16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5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827397"/>
            <a:ext cx="3722496" cy="425196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161032" y="4845860"/>
            <a:ext cx="8585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DEC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1" name="object 721"/>
          <p:cNvSpPr/>
          <p:nvPr/>
        </p:nvSpPr>
        <p:spPr>
          <a:xfrm>
            <a:off x="5804282" y="3525646"/>
            <a:ext cx="4408043" cy="1772666"/>
          </a:xfrm>
          <a:custGeom>
            <a:avLst/>
            <a:gdLst/>
            <a:ahLst/>
            <a:cxnLst/>
            <a:rect l="l" t="t" r="r" b="b"/>
            <a:pathLst>
              <a:path w="4408043" h="1772666">
                <a:moveTo>
                  <a:pt x="0" y="1772667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772667"/>
                </a:lnTo>
                <a:lnTo>
                  <a:pt x="0" y="177266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5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525646"/>
            <a:ext cx="4408043" cy="262128"/>
          </a:xfrm>
          <a:prstGeom prst="rect">
            <a:avLst/>
          </a:prstGeom>
        </p:spPr>
      </p:pic>
      <p:pic>
        <p:nvPicPr>
          <p:cNvPr id="65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87724"/>
            <a:ext cx="4408043" cy="614476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895721" y="3992420"/>
            <a:ext cx="15103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(reg8)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(reg8) - 1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5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402201"/>
            <a:ext cx="4408043" cy="42672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895722" y="4419140"/>
            <a:ext cx="17116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(reg16)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(reg16) - 1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56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28921"/>
            <a:ext cx="4408043" cy="42672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895722" y="4845860"/>
            <a:ext cx="159114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- 1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2" name="object 722"/>
          <p:cNvSpPr/>
          <p:nvPr/>
        </p:nvSpPr>
        <p:spPr>
          <a:xfrm>
            <a:off x="2057400" y="3487546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069592" y="3487546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792089" y="348754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830190" y="3487546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0212324" y="3487546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057400" y="3525646"/>
            <a:ext cx="12192" cy="1772666"/>
          </a:xfrm>
          <a:custGeom>
            <a:avLst/>
            <a:gdLst/>
            <a:ahLst/>
            <a:cxnLst/>
            <a:rect l="l" t="t" r="r" b="b"/>
            <a:pathLst>
              <a:path w="12192" h="1772666">
                <a:moveTo>
                  <a:pt x="0" y="1772667"/>
                </a:moveTo>
                <a:lnTo>
                  <a:pt x="0" y="0"/>
                </a:lnTo>
                <a:lnTo>
                  <a:pt x="12192" y="0"/>
                </a:lnTo>
                <a:lnTo>
                  <a:pt x="12192" y="1772667"/>
                </a:lnTo>
                <a:lnTo>
                  <a:pt x="0" y="1772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057400" y="52983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057400" y="52983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069592" y="5298313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792089" y="3525646"/>
            <a:ext cx="12192" cy="1772666"/>
          </a:xfrm>
          <a:custGeom>
            <a:avLst/>
            <a:gdLst/>
            <a:ahLst/>
            <a:cxnLst/>
            <a:rect l="l" t="t" r="r" b="b"/>
            <a:pathLst>
              <a:path w="12192" h="1772666">
                <a:moveTo>
                  <a:pt x="0" y="1772667"/>
                </a:moveTo>
                <a:lnTo>
                  <a:pt x="0" y="0"/>
                </a:lnTo>
                <a:lnTo>
                  <a:pt x="12192" y="0"/>
                </a:lnTo>
                <a:lnTo>
                  <a:pt x="12192" y="1772667"/>
                </a:lnTo>
                <a:lnTo>
                  <a:pt x="0" y="1772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792089" y="52983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804282" y="5298313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0212324" y="3525646"/>
            <a:ext cx="12192" cy="1772666"/>
          </a:xfrm>
          <a:custGeom>
            <a:avLst/>
            <a:gdLst/>
            <a:ahLst/>
            <a:cxnLst/>
            <a:rect l="l" t="t" r="r" b="b"/>
            <a:pathLst>
              <a:path w="12192" h="1772666">
                <a:moveTo>
                  <a:pt x="0" y="1772667"/>
                </a:moveTo>
                <a:lnTo>
                  <a:pt x="0" y="0"/>
                </a:lnTo>
                <a:lnTo>
                  <a:pt x="12192" y="0"/>
                </a:lnTo>
                <a:lnTo>
                  <a:pt x="12192" y="1772667"/>
                </a:lnTo>
                <a:lnTo>
                  <a:pt x="0" y="1772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0212324" y="52983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0212324" y="52983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76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5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737" name="object 737"/>
          <p:cNvSpPr/>
          <p:nvPr/>
        </p:nvSpPr>
        <p:spPr>
          <a:xfrm>
            <a:off x="7618223" y="1140206"/>
            <a:ext cx="630935" cy="278892"/>
          </a:xfrm>
          <a:custGeom>
            <a:avLst/>
            <a:gdLst/>
            <a:ahLst/>
            <a:cxnLst/>
            <a:rect l="l" t="t" r="r" b="b"/>
            <a:pathLst>
              <a:path w="630935" h="278892">
                <a:moveTo>
                  <a:pt x="0" y="278892"/>
                </a:moveTo>
                <a:lnTo>
                  <a:pt x="0" y="0"/>
                </a:lnTo>
                <a:lnTo>
                  <a:pt x="630935" y="0"/>
                </a:lnTo>
                <a:lnTo>
                  <a:pt x="630935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738" name="object 738"/>
          <p:cNvSpPr/>
          <p:nvPr/>
        </p:nvSpPr>
        <p:spPr>
          <a:xfrm>
            <a:off x="2069592" y="1713356"/>
            <a:ext cx="3722496" cy="1774190"/>
          </a:xfrm>
          <a:custGeom>
            <a:avLst/>
            <a:gdLst/>
            <a:ahLst/>
            <a:cxnLst/>
            <a:rect l="l" t="t" r="r" b="b"/>
            <a:pathLst>
              <a:path w="3722496" h="1774190">
                <a:moveTo>
                  <a:pt x="0" y="177419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5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12480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MUL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5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722496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196894"/>
            <a:ext cx="7222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MUL reg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6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722496" cy="211836"/>
          </a:xfrm>
          <a:prstGeom prst="rect">
            <a:avLst/>
          </a:prstGeom>
        </p:spPr>
      </p:pic>
      <p:pic>
        <p:nvPicPr>
          <p:cNvPr id="66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18511"/>
            <a:ext cx="3722496" cy="216408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2836974"/>
            <a:ext cx="8633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MUL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9" name="object 739"/>
          <p:cNvSpPr/>
          <p:nvPr/>
        </p:nvSpPr>
        <p:spPr>
          <a:xfrm>
            <a:off x="5804282" y="1713356"/>
            <a:ext cx="4408043" cy="1774190"/>
          </a:xfrm>
          <a:custGeom>
            <a:avLst/>
            <a:gdLst/>
            <a:ahLst/>
            <a:cxnLst/>
            <a:rect l="l" t="t" r="r" b="b"/>
            <a:pathLst>
              <a:path w="4408043" h="1774190">
                <a:moveTo>
                  <a:pt x="0" y="1774190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6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66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4216"/>
          </a:xfrm>
          <a:prstGeom prst="rect">
            <a:avLst/>
          </a:prstGeom>
        </p:spPr>
      </p:pic>
      <p:pic>
        <p:nvPicPr>
          <p:cNvPr id="66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9650"/>
            <a:ext cx="4408043" cy="21518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895721" y="2193846"/>
            <a:ext cx="28655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byte  :  (AX) 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(AL)  x  (reg8)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6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2361311"/>
            <a:ext cx="827532" cy="21336"/>
          </a:xfrm>
          <a:prstGeom prst="rect">
            <a:avLst/>
          </a:prstGeom>
        </p:spPr>
      </p:pic>
      <p:pic>
        <p:nvPicPr>
          <p:cNvPr id="66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216" y="2361311"/>
            <a:ext cx="59436" cy="21336"/>
          </a:xfrm>
          <a:prstGeom prst="rect">
            <a:avLst/>
          </a:prstGeom>
        </p:spPr>
      </p:pic>
      <p:pic>
        <p:nvPicPr>
          <p:cNvPr id="667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4839"/>
            <a:ext cx="4408043" cy="211836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1" y="2407206"/>
            <a:ext cx="31063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word : (DX)(AX)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x (reg16)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6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2574671"/>
            <a:ext cx="897636" cy="21336"/>
          </a:xfrm>
          <a:prstGeom prst="rect">
            <a:avLst/>
          </a:prstGeom>
        </p:spPr>
      </p:pic>
      <p:pic>
        <p:nvPicPr>
          <p:cNvPr id="66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6"/>
            <a:ext cx="4408043" cy="213359"/>
          </a:xfrm>
          <a:prstGeom prst="rect">
            <a:avLst/>
          </a:prstGeom>
        </p:spPr>
      </p:pic>
      <p:pic>
        <p:nvPicPr>
          <p:cNvPr id="67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820036"/>
            <a:ext cx="4408043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1" y="2833926"/>
            <a:ext cx="30065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byte  :  (AX) 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(AL)  x  (mem8)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71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3001392"/>
            <a:ext cx="827532" cy="21335"/>
          </a:xfrm>
          <a:prstGeom prst="rect">
            <a:avLst/>
          </a:prstGeom>
        </p:spPr>
      </p:pic>
      <p:pic>
        <p:nvPicPr>
          <p:cNvPr id="67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08" y="3001392"/>
            <a:ext cx="59437" cy="21335"/>
          </a:xfrm>
          <a:prstGeom prst="rect">
            <a:avLst/>
          </a:prstGeom>
        </p:spPr>
      </p:pic>
      <p:pic>
        <p:nvPicPr>
          <p:cNvPr id="67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33395"/>
            <a:ext cx="4408043" cy="21336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1" y="3047286"/>
            <a:ext cx="32473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word : (DX)(AX)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x (mem16)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7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3214751"/>
            <a:ext cx="897636" cy="21336"/>
          </a:xfrm>
          <a:prstGeom prst="rect">
            <a:avLst/>
          </a:prstGeom>
        </p:spPr>
      </p:pic>
      <p:sp>
        <p:nvSpPr>
          <p:cNvPr id="740" name="object 74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057400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792089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0212324" y="1713356"/>
            <a:ext cx="12192" cy="1774190"/>
          </a:xfrm>
          <a:custGeom>
            <a:avLst/>
            <a:gdLst/>
            <a:ahLst/>
            <a:cxnLst/>
            <a:rect l="l" t="t" r="r" b="b"/>
            <a:pathLst>
              <a:path w="12192" h="1774190">
                <a:moveTo>
                  <a:pt x="0" y="1774190"/>
                </a:moveTo>
                <a:lnTo>
                  <a:pt x="0" y="0"/>
                </a:lnTo>
                <a:lnTo>
                  <a:pt x="12192" y="0"/>
                </a:lnTo>
                <a:lnTo>
                  <a:pt x="12192" y="1774190"/>
                </a:lnTo>
                <a:lnTo>
                  <a:pt x="0" y="1774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069592" y="3525646"/>
            <a:ext cx="3722496" cy="1559306"/>
          </a:xfrm>
          <a:custGeom>
            <a:avLst/>
            <a:gdLst/>
            <a:ahLst/>
            <a:cxnLst/>
            <a:rect l="l" t="t" r="r" b="b"/>
            <a:pathLst>
              <a:path w="3722496" h="1559306">
                <a:moveTo>
                  <a:pt x="0" y="1559307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559307"/>
                </a:lnTo>
                <a:lnTo>
                  <a:pt x="0" y="155930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75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25648"/>
            <a:ext cx="3722496" cy="240791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161032" y="3568494"/>
            <a:ext cx="12990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IMUL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7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6388"/>
            <a:ext cx="3722496" cy="210616"/>
          </a:xfrm>
          <a:prstGeom prst="rect">
            <a:avLst/>
          </a:prstGeom>
        </p:spPr>
      </p:pic>
      <p:pic>
        <p:nvPicPr>
          <p:cNvPr id="677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77005"/>
            <a:ext cx="3722496" cy="216408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161033" y="3995468"/>
            <a:ext cx="7732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IMUL reg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78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193413"/>
            <a:ext cx="3722496" cy="262128"/>
          </a:xfrm>
          <a:prstGeom prst="rect">
            <a:avLst/>
          </a:prstGeom>
        </p:spPr>
      </p:pic>
      <p:pic>
        <p:nvPicPr>
          <p:cNvPr id="679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455541"/>
            <a:ext cx="3722496" cy="377952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3" y="4635548"/>
            <a:ext cx="9142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IMUL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51" name="object 751"/>
          <p:cNvSpPr/>
          <p:nvPr/>
        </p:nvSpPr>
        <p:spPr>
          <a:xfrm>
            <a:off x="5804282" y="3525646"/>
            <a:ext cx="4408043" cy="1559306"/>
          </a:xfrm>
          <a:custGeom>
            <a:avLst/>
            <a:gdLst/>
            <a:ahLst/>
            <a:cxnLst/>
            <a:rect l="l" t="t" r="r" b="b"/>
            <a:pathLst>
              <a:path w="4408043" h="1559306">
                <a:moveTo>
                  <a:pt x="0" y="1559307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559307"/>
                </a:lnTo>
                <a:lnTo>
                  <a:pt x="0" y="155930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80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525646"/>
            <a:ext cx="4408043" cy="262128"/>
          </a:xfrm>
          <a:prstGeom prst="rect">
            <a:avLst/>
          </a:prstGeom>
        </p:spPr>
      </p:pic>
      <p:pic>
        <p:nvPicPr>
          <p:cNvPr id="681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87724"/>
            <a:ext cx="4408043" cy="40568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895721" y="3993944"/>
            <a:ext cx="28655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byte  :  (AX) 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(AL)  x  (reg8)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8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4161410"/>
            <a:ext cx="827532" cy="21335"/>
          </a:xfrm>
          <a:prstGeom prst="rect">
            <a:avLst/>
          </a:prstGeom>
        </p:spPr>
      </p:pic>
      <p:pic>
        <p:nvPicPr>
          <p:cNvPr id="68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216" y="4161410"/>
            <a:ext cx="59436" cy="21335"/>
          </a:xfrm>
          <a:prstGeom prst="rect">
            <a:avLst/>
          </a:prstGeom>
        </p:spPr>
      </p:pic>
      <p:pic>
        <p:nvPicPr>
          <p:cNvPr id="68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193413"/>
            <a:ext cx="4408043" cy="211836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895721" y="4205780"/>
            <a:ext cx="31063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word : (DX)(AX)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x (reg16)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8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4373245"/>
            <a:ext cx="897636" cy="21336"/>
          </a:xfrm>
          <a:prstGeom prst="rect">
            <a:avLst/>
          </a:prstGeom>
        </p:spPr>
      </p:pic>
      <p:pic>
        <p:nvPicPr>
          <p:cNvPr id="68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405249"/>
            <a:ext cx="4408043" cy="213360"/>
          </a:xfrm>
          <a:prstGeom prst="rect">
            <a:avLst/>
          </a:prstGeom>
        </p:spPr>
      </p:pic>
      <p:pic>
        <p:nvPicPr>
          <p:cNvPr id="68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618609"/>
            <a:ext cx="4408043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895721" y="4632500"/>
            <a:ext cx="30178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byte  :  (AX) 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  x  (mem8)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8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4799965"/>
            <a:ext cx="827532" cy="21336"/>
          </a:xfrm>
          <a:prstGeom prst="rect">
            <a:avLst/>
          </a:prstGeom>
        </p:spPr>
      </p:pic>
      <p:pic>
        <p:nvPicPr>
          <p:cNvPr id="689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669" y="4799965"/>
            <a:ext cx="59435" cy="21336"/>
          </a:xfrm>
          <a:prstGeom prst="rect">
            <a:avLst/>
          </a:prstGeom>
        </p:spPr>
      </p:pic>
      <p:pic>
        <p:nvPicPr>
          <p:cNvPr id="69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1969"/>
            <a:ext cx="4408043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895721" y="4845860"/>
            <a:ext cx="32473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word : (DX)(AX)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x (mem16)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9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21" y="5013325"/>
            <a:ext cx="897636" cy="21336"/>
          </a:xfrm>
          <a:prstGeom prst="rect">
            <a:avLst/>
          </a:prstGeom>
        </p:spPr>
      </p:pic>
      <p:sp>
        <p:nvSpPr>
          <p:cNvPr id="752" name="object 752"/>
          <p:cNvSpPr/>
          <p:nvPr/>
        </p:nvSpPr>
        <p:spPr>
          <a:xfrm>
            <a:off x="2057400" y="3487546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069592" y="3487546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5792089" y="348754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830190" y="3487546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0212324" y="3487546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057400" y="3525646"/>
            <a:ext cx="12192" cy="1559306"/>
          </a:xfrm>
          <a:custGeom>
            <a:avLst/>
            <a:gdLst/>
            <a:ahLst/>
            <a:cxnLst/>
            <a:rect l="l" t="t" r="r" b="b"/>
            <a:pathLst>
              <a:path w="12192" h="1559306">
                <a:moveTo>
                  <a:pt x="0" y="1559307"/>
                </a:moveTo>
                <a:lnTo>
                  <a:pt x="0" y="0"/>
                </a:lnTo>
                <a:lnTo>
                  <a:pt x="12192" y="0"/>
                </a:lnTo>
                <a:lnTo>
                  <a:pt x="12192" y="1559307"/>
                </a:lnTo>
                <a:lnTo>
                  <a:pt x="0" y="1559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057400" y="508495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057400" y="508495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069592" y="5084953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5792089" y="3525646"/>
            <a:ext cx="12192" cy="1559306"/>
          </a:xfrm>
          <a:custGeom>
            <a:avLst/>
            <a:gdLst/>
            <a:ahLst/>
            <a:cxnLst/>
            <a:rect l="l" t="t" r="r" b="b"/>
            <a:pathLst>
              <a:path w="12192" h="1559306">
                <a:moveTo>
                  <a:pt x="0" y="1559307"/>
                </a:moveTo>
                <a:lnTo>
                  <a:pt x="0" y="0"/>
                </a:lnTo>
                <a:lnTo>
                  <a:pt x="12192" y="0"/>
                </a:lnTo>
                <a:lnTo>
                  <a:pt x="12192" y="1559307"/>
                </a:lnTo>
                <a:lnTo>
                  <a:pt x="0" y="1559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5792089" y="508495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5804282" y="5084953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0212324" y="3525646"/>
            <a:ext cx="12192" cy="1559306"/>
          </a:xfrm>
          <a:custGeom>
            <a:avLst/>
            <a:gdLst/>
            <a:ahLst/>
            <a:cxnLst/>
            <a:rect l="l" t="t" r="r" b="b"/>
            <a:pathLst>
              <a:path w="12192" h="1559306">
                <a:moveTo>
                  <a:pt x="0" y="1559307"/>
                </a:moveTo>
                <a:lnTo>
                  <a:pt x="0" y="0"/>
                </a:lnTo>
                <a:lnTo>
                  <a:pt x="12192" y="0"/>
                </a:lnTo>
                <a:lnTo>
                  <a:pt x="12192" y="1559307"/>
                </a:lnTo>
                <a:lnTo>
                  <a:pt x="0" y="1559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0212324" y="508495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0212324" y="508495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248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69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767" name="object 767"/>
          <p:cNvSpPr/>
          <p:nvPr/>
        </p:nvSpPr>
        <p:spPr>
          <a:xfrm>
            <a:off x="8328406" y="1140206"/>
            <a:ext cx="573024" cy="278892"/>
          </a:xfrm>
          <a:custGeom>
            <a:avLst/>
            <a:gdLst/>
            <a:ahLst/>
            <a:cxnLst/>
            <a:rect l="l" t="t" r="r" b="b"/>
            <a:pathLst>
              <a:path w="573024" h="278892">
                <a:moveTo>
                  <a:pt x="0" y="278892"/>
                </a:moveTo>
                <a:lnTo>
                  <a:pt x="0" y="0"/>
                </a:lnTo>
                <a:lnTo>
                  <a:pt x="573024" y="0"/>
                </a:lnTo>
                <a:lnTo>
                  <a:pt x="573024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768" name="object 768"/>
          <p:cNvSpPr/>
          <p:nvPr/>
        </p:nvSpPr>
        <p:spPr>
          <a:xfrm>
            <a:off x="2069592" y="1713306"/>
            <a:ext cx="2122042" cy="4121784"/>
          </a:xfrm>
          <a:custGeom>
            <a:avLst/>
            <a:gdLst/>
            <a:ahLst/>
            <a:cxnLst/>
            <a:rect l="l" t="t" r="r" b="b"/>
            <a:pathLst>
              <a:path w="2122042" h="4121784">
                <a:moveTo>
                  <a:pt x="0" y="4121785"/>
                </a:moveTo>
                <a:lnTo>
                  <a:pt x="0" y="0"/>
                </a:lnTo>
                <a:lnTo>
                  <a:pt x="2122042" y="0"/>
                </a:lnTo>
                <a:lnTo>
                  <a:pt x="212204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9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2122042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116313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DIV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9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2122042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6894"/>
            <a:ext cx="6373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DIV reg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9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2122042" cy="262128"/>
          </a:xfrm>
          <a:prstGeom prst="rect">
            <a:avLst/>
          </a:prstGeom>
        </p:spPr>
      </p:pic>
      <p:pic>
        <p:nvPicPr>
          <p:cNvPr id="69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2122042" cy="262127"/>
          </a:xfrm>
          <a:prstGeom prst="rect">
            <a:avLst/>
          </a:prstGeom>
        </p:spPr>
      </p:pic>
      <p:pic>
        <p:nvPicPr>
          <p:cNvPr id="69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30931"/>
            <a:ext cx="2122042" cy="263652"/>
          </a:xfrm>
          <a:prstGeom prst="rect">
            <a:avLst/>
          </a:prstGeom>
        </p:spPr>
      </p:pic>
      <p:pic>
        <p:nvPicPr>
          <p:cNvPr id="69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94582"/>
            <a:ext cx="2122042" cy="262128"/>
          </a:xfrm>
          <a:prstGeom prst="rect">
            <a:avLst/>
          </a:prstGeom>
        </p:spPr>
      </p:pic>
      <p:pic>
        <p:nvPicPr>
          <p:cNvPr id="69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656660"/>
            <a:ext cx="2122042" cy="262432"/>
          </a:xfrm>
          <a:prstGeom prst="rect">
            <a:avLst/>
          </a:prstGeom>
        </p:spPr>
      </p:pic>
      <p:pic>
        <p:nvPicPr>
          <p:cNvPr id="70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19093"/>
            <a:ext cx="2122042" cy="39624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4117388"/>
            <a:ext cx="7784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DIV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9" name="object 769"/>
          <p:cNvSpPr/>
          <p:nvPr/>
        </p:nvSpPr>
        <p:spPr>
          <a:xfrm>
            <a:off x="4203828" y="1713306"/>
            <a:ext cx="6008497" cy="4121784"/>
          </a:xfrm>
          <a:custGeom>
            <a:avLst/>
            <a:gdLst/>
            <a:ahLst/>
            <a:cxnLst/>
            <a:rect l="l" t="t" r="r" b="b"/>
            <a:pathLst>
              <a:path w="6008497" h="4121784">
                <a:moveTo>
                  <a:pt x="0" y="4121785"/>
                </a:moveTo>
                <a:lnTo>
                  <a:pt x="0" y="0"/>
                </a:lnTo>
                <a:lnTo>
                  <a:pt x="6008497" y="0"/>
                </a:lnTo>
                <a:lnTo>
                  <a:pt x="6008497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0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1713231"/>
            <a:ext cx="6008497" cy="262127"/>
          </a:xfrm>
          <a:prstGeom prst="rect">
            <a:avLst/>
          </a:prstGeom>
        </p:spPr>
      </p:pic>
      <p:pic>
        <p:nvPicPr>
          <p:cNvPr id="70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1975358"/>
            <a:ext cx="6008497" cy="202692"/>
          </a:xfrm>
          <a:prstGeom prst="rect">
            <a:avLst/>
          </a:prstGeom>
        </p:spPr>
      </p:pic>
      <p:pic>
        <p:nvPicPr>
          <p:cNvPr id="70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178127"/>
            <a:ext cx="6008497" cy="213665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4295268" y="2187750"/>
            <a:ext cx="15449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16-bit :- 8-bit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0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2355215"/>
            <a:ext cx="1748282" cy="21336"/>
          </a:xfrm>
          <a:prstGeom prst="rect">
            <a:avLst/>
          </a:prstGeom>
        </p:spPr>
      </p:pic>
      <p:pic>
        <p:nvPicPr>
          <p:cNvPr id="70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391791"/>
            <a:ext cx="6008497" cy="21640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4295267" y="2407206"/>
            <a:ext cx="17530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 :- (reg8)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613526" y="2407206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0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608200"/>
            <a:ext cx="6008497" cy="211835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4295267" y="2620566"/>
            <a:ext cx="19729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(AH)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MOD(reg8)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726302" y="2620566"/>
            <a:ext cx="9380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0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820035"/>
            <a:ext cx="6008497" cy="211836"/>
          </a:xfrm>
          <a:prstGeom prst="rect">
            <a:avLst/>
          </a:prstGeom>
        </p:spPr>
      </p:pic>
      <p:pic>
        <p:nvPicPr>
          <p:cNvPr id="70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031872"/>
            <a:ext cx="6008497" cy="213359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295268" y="3041190"/>
            <a:ext cx="16456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32-bit :- 16-bit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0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3208656"/>
            <a:ext cx="1935734" cy="21335"/>
          </a:xfrm>
          <a:prstGeom prst="rect">
            <a:avLst/>
          </a:prstGeom>
        </p:spPr>
      </p:pic>
      <p:pic>
        <p:nvPicPr>
          <p:cNvPr id="710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245231"/>
            <a:ext cx="6008497" cy="21488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4295267" y="3260646"/>
            <a:ext cx="22387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(DX)(AX) :- (reg16)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241414" y="3260646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460116"/>
            <a:ext cx="6008497" cy="213359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4295267" y="3474006"/>
            <a:ext cx="34269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(DX)(AX) MOD(reg16) 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673424"/>
            <a:ext cx="6008497" cy="262432"/>
          </a:xfrm>
          <a:prstGeom prst="rect">
            <a:avLst/>
          </a:prstGeom>
        </p:spPr>
      </p:pic>
      <p:pic>
        <p:nvPicPr>
          <p:cNvPr id="71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935857"/>
            <a:ext cx="6008497" cy="37642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295268" y="4108244"/>
            <a:ext cx="15449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16-bit :- 8-bit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4275709"/>
            <a:ext cx="1748282" cy="21336"/>
          </a:xfrm>
          <a:prstGeom prst="rect">
            <a:avLst/>
          </a:prstGeom>
        </p:spPr>
      </p:pic>
      <p:pic>
        <p:nvPicPr>
          <p:cNvPr id="715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312285"/>
            <a:ext cx="6008497" cy="21488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4295267" y="4327700"/>
            <a:ext cx="189410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 :- (mem8)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778118" y="4327700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6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527169"/>
            <a:ext cx="6008497" cy="2133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4295267" y="4541060"/>
            <a:ext cx="31030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(AH)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MOD(mem8) 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740529"/>
            <a:ext cx="6008497" cy="210312"/>
          </a:xfrm>
          <a:prstGeom prst="rect">
            <a:avLst/>
          </a:prstGeom>
        </p:spPr>
      </p:pic>
      <p:pic>
        <p:nvPicPr>
          <p:cNvPr id="71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950841"/>
            <a:ext cx="6008497" cy="214884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4295268" y="4960160"/>
            <a:ext cx="16456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32-bit :- 16-bit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1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5127625"/>
            <a:ext cx="1935734" cy="21336"/>
          </a:xfrm>
          <a:prstGeom prst="rect">
            <a:avLst/>
          </a:prstGeom>
        </p:spPr>
      </p:pic>
      <p:pic>
        <p:nvPicPr>
          <p:cNvPr id="72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5165802"/>
            <a:ext cx="6008497" cy="213665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4295267" y="5175425"/>
            <a:ext cx="3226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(DX)(AX) :- (mem16)  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21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5379415"/>
            <a:ext cx="6008497" cy="21488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4295268" y="5390309"/>
            <a:ext cx="25789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(DX)(AX) MOD(mem16)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7490207" y="5390309"/>
            <a:ext cx="9380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Remainder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0" name="object 77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069592" y="1701037"/>
            <a:ext cx="2122042" cy="12192"/>
          </a:xfrm>
          <a:custGeom>
            <a:avLst/>
            <a:gdLst/>
            <a:ahLst/>
            <a:cxnLst/>
            <a:rect l="l" t="t" r="r" b="b"/>
            <a:pathLst>
              <a:path w="2122042" h="12192">
                <a:moveTo>
                  <a:pt x="0" y="12193"/>
                </a:moveTo>
                <a:lnTo>
                  <a:pt x="0" y="0"/>
                </a:lnTo>
                <a:lnTo>
                  <a:pt x="2122042" y="0"/>
                </a:lnTo>
                <a:lnTo>
                  <a:pt x="21220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191635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203828" y="1701037"/>
            <a:ext cx="6008497" cy="12192"/>
          </a:xfrm>
          <a:custGeom>
            <a:avLst/>
            <a:gdLst/>
            <a:ahLst/>
            <a:cxnLst/>
            <a:rect l="l" t="t" r="r" b="b"/>
            <a:pathLst>
              <a:path w="6008497" h="12192">
                <a:moveTo>
                  <a:pt x="0" y="12193"/>
                </a:moveTo>
                <a:lnTo>
                  <a:pt x="0" y="0"/>
                </a:lnTo>
                <a:lnTo>
                  <a:pt x="6008497" y="0"/>
                </a:lnTo>
                <a:lnTo>
                  <a:pt x="60084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057400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057401" y="5835091"/>
            <a:ext cx="2134235" cy="38100"/>
          </a:xfrm>
          <a:custGeom>
            <a:avLst/>
            <a:gdLst/>
            <a:ahLst/>
            <a:cxnLst/>
            <a:rect l="l" t="t" r="r" b="b"/>
            <a:pathLst>
              <a:path w="2134235" h="38100">
                <a:moveTo>
                  <a:pt x="0" y="38100"/>
                </a:moveTo>
                <a:lnTo>
                  <a:pt x="0" y="0"/>
                </a:lnTo>
                <a:lnTo>
                  <a:pt x="2134235" y="0"/>
                </a:lnTo>
                <a:lnTo>
                  <a:pt x="21342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191635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191635" y="58350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229736" y="5835091"/>
            <a:ext cx="5982589" cy="38100"/>
          </a:xfrm>
          <a:custGeom>
            <a:avLst/>
            <a:gdLst/>
            <a:ahLst/>
            <a:cxnLst/>
            <a:rect l="l" t="t" r="r" b="b"/>
            <a:pathLst>
              <a:path w="5982589" h="38100">
                <a:moveTo>
                  <a:pt x="0" y="38100"/>
                </a:moveTo>
                <a:lnTo>
                  <a:pt x="0" y="0"/>
                </a:lnTo>
                <a:lnTo>
                  <a:pt x="5982589" y="0"/>
                </a:lnTo>
                <a:lnTo>
                  <a:pt x="59825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0212324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0212324" y="583509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963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65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72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784" name="object 784"/>
          <p:cNvSpPr/>
          <p:nvPr/>
        </p:nvSpPr>
        <p:spPr>
          <a:xfrm>
            <a:off x="8328406" y="1140206"/>
            <a:ext cx="573024" cy="278892"/>
          </a:xfrm>
          <a:custGeom>
            <a:avLst/>
            <a:gdLst/>
            <a:ahLst/>
            <a:cxnLst/>
            <a:rect l="l" t="t" r="r" b="b"/>
            <a:pathLst>
              <a:path w="573024" h="278892">
                <a:moveTo>
                  <a:pt x="0" y="278892"/>
                </a:moveTo>
                <a:lnTo>
                  <a:pt x="0" y="0"/>
                </a:lnTo>
                <a:lnTo>
                  <a:pt x="573024" y="0"/>
                </a:lnTo>
                <a:lnTo>
                  <a:pt x="573024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785" name="object 785"/>
          <p:cNvSpPr/>
          <p:nvPr/>
        </p:nvSpPr>
        <p:spPr>
          <a:xfrm>
            <a:off x="2069592" y="1713306"/>
            <a:ext cx="2122042" cy="4121784"/>
          </a:xfrm>
          <a:custGeom>
            <a:avLst/>
            <a:gdLst/>
            <a:ahLst/>
            <a:cxnLst/>
            <a:rect l="l" t="t" r="r" b="b"/>
            <a:pathLst>
              <a:path w="2122042" h="4121784">
                <a:moveTo>
                  <a:pt x="0" y="4121785"/>
                </a:moveTo>
                <a:lnTo>
                  <a:pt x="0" y="0"/>
                </a:lnTo>
                <a:lnTo>
                  <a:pt x="2122042" y="0"/>
                </a:lnTo>
                <a:lnTo>
                  <a:pt x="212204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2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2122042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12141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IDIV reg/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2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2122042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6894"/>
            <a:ext cx="6883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IDIV reg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2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2122042" cy="262128"/>
          </a:xfrm>
          <a:prstGeom prst="rect">
            <a:avLst/>
          </a:prstGeom>
        </p:spPr>
      </p:pic>
      <p:pic>
        <p:nvPicPr>
          <p:cNvPr id="72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2122042" cy="262127"/>
          </a:xfrm>
          <a:prstGeom prst="rect">
            <a:avLst/>
          </a:prstGeom>
        </p:spPr>
      </p:pic>
      <p:pic>
        <p:nvPicPr>
          <p:cNvPr id="72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30931"/>
            <a:ext cx="2122042" cy="263652"/>
          </a:xfrm>
          <a:prstGeom prst="rect">
            <a:avLst/>
          </a:prstGeom>
        </p:spPr>
      </p:pic>
      <p:pic>
        <p:nvPicPr>
          <p:cNvPr id="72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94582"/>
            <a:ext cx="2122042" cy="262128"/>
          </a:xfrm>
          <a:prstGeom prst="rect">
            <a:avLst/>
          </a:prstGeom>
        </p:spPr>
      </p:pic>
      <p:pic>
        <p:nvPicPr>
          <p:cNvPr id="72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656660"/>
            <a:ext cx="2122042" cy="262432"/>
          </a:xfrm>
          <a:prstGeom prst="rect">
            <a:avLst/>
          </a:prstGeom>
        </p:spPr>
      </p:pic>
      <p:pic>
        <p:nvPicPr>
          <p:cNvPr id="73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19093"/>
            <a:ext cx="2122042" cy="39624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4117388"/>
            <a:ext cx="8293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IDIV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786" name="object 786"/>
          <p:cNvSpPr/>
          <p:nvPr/>
        </p:nvSpPr>
        <p:spPr>
          <a:xfrm>
            <a:off x="4203828" y="1713306"/>
            <a:ext cx="6008497" cy="4121784"/>
          </a:xfrm>
          <a:custGeom>
            <a:avLst/>
            <a:gdLst/>
            <a:ahLst/>
            <a:cxnLst/>
            <a:rect l="l" t="t" r="r" b="b"/>
            <a:pathLst>
              <a:path w="6008497" h="4121784">
                <a:moveTo>
                  <a:pt x="0" y="4121785"/>
                </a:moveTo>
                <a:lnTo>
                  <a:pt x="0" y="0"/>
                </a:lnTo>
                <a:lnTo>
                  <a:pt x="6008497" y="0"/>
                </a:lnTo>
                <a:lnTo>
                  <a:pt x="6008497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3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1713231"/>
            <a:ext cx="6008497" cy="262127"/>
          </a:xfrm>
          <a:prstGeom prst="rect">
            <a:avLst/>
          </a:prstGeom>
        </p:spPr>
      </p:pic>
      <p:pic>
        <p:nvPicPr>
          <p:cNvPr id="73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1975358"/>
            <a:ext cx="6008497" cy="202692"/>
          </a:xfrm>
          <a:prstGeom prst="rect">
            <a:avLst/>
          </a:prstGeom>
        </p:spPr>
      </p:pic>
      <p:pic>
        <p:nvPicPr>
          <p:cNvPr id="73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178127"/>
            <a:ext cx="6008497" cy="213665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4295268" y="2187750"/>
            <a:ext cx="15449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16-bit :- 8-bit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3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2355215"/>
            <a:ext cx="1748282" cy="21336"/>
          </a:xfrm>
          <a:prstGeom prst="rect">
            <a:avLst/>
          </a:prstGeom>
        </p:spPr>
      </p:pic>
      <p:pic>
        <p:nvPicPr>
          <p:cNvPr id="73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391791"/>
            <a:ext cx="6008497" cy="21640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4295267" y="2407206"/>
            <a:ext cx="17530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 :- (reg8)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613526" y="2407206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3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608200"/>
            <a:ext cx="6008497" cy="211835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4295267" y="2620566"/>
            <a:ext cx="19729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(AH)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MOD(reg8)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726302" y="2620566"/>
            <a:ext cx="9380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3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2820035"/>
            <a:ext cx="6008497" cy="211836"/>
          </a:xfrm>
          <a:prstGeom prst="rect">
            <a:avLst/>
          </a:prstGeom>
        </p:spPr>
      </p:pic>
      <p:pic>
        <p:nvPicPr>
          <p:cNvPr id="73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031872"/>
            <a:ext cx="6008497" cy="213359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295268" y="3041190"/>
            <a:ext cx="16456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32-bit :- 16-bit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3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3208656"/>
            <a:ext cx="1935734" cy="21335"/>
          </a:xfrm>
          <a:prstGeom prst="rect">
            <a:avLst/>
          </a:prstGeom>
        </p:spPr>
      </p:pic>
      <p:pic>
        <p:nvPicPr>
          <p:cNvPr id="740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245231"/>
            <a:ext cx="6008497" cy="21488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4295267" y="3260646"/>
            <a:ext cx="22387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(DX)(AX) :- (reg16)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241414" y="3260646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460116"/>
            <a:ext cx="6008497" cy="213359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4295267" y="3474006"/>
            <a:ext cx="34269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(DX)(AX) MOD(reg16) 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673424"/>
            <a:ext cx="6008497" cy="262432"/>
          </a:xfrm>
          <a:prstGeom prst="rect">
            <a:avLst/>
          </a:prstGeom>
        </p:spPr>
      </p:pic>
      <p:pic>
        <p:nvPicPr>
          <p:cNvPr id="74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3935857"/>
            <a:ext cx="6008497" cy="37642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295268" y="4108244"/>
            <a:ext cx="15449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16-bit :- 8-bit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4275709"/>
            <a:ext cx="1748282" cy="21336"/>
          </a:xfrm>
          <a:prstGeom prst="rect">
            <a:avLst/>
          </a:prstGeom>
        </p:spPr>
      </p:pic>
      <p:pic>
        <p:nvPicPr>
          <p:cNvPr id="745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312285"/>
            <a:ext cx="6008497" cy="21488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4295267" y="4327700"/>
            <a:ext cx="189410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 :- (mem8)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6778118" y="4327700"/>
            <a:ext cx="744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6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527169"/>
            <a:ext cx="6008497" cy="2133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4295267" y="4541060"/>
            <a:ext cx="31030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(AH)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MOD(mem8) Remainder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740529"/>
            <a:ext cx="6008497" cy="210312"/>
          </a:xfrm>
          <a:prstGeom prst="rect">
            <a:avLst/>
          </a:prstGeom>
        </p:spPr>
      </p:pic>
      <p:pic>
        <p:nvPicPr>
          <p:cNvPr id="74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4950841"/>
            <a:ext cx="6008497" cy="214884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4295268" y="4960160"/>
            <a:ext cx="16456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32-bit :- 16-bit :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4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67" y="5127625"/>
            <a:ext cx="1935734" cy="21336"/>
          </a:xfrm>
          <a:prstGeom prst="rect">
            <a:avLst/>
          </a:prstGeom>
        </p:spPr>
      </p:pic>
      <p:pic>
        <p:nvPicPr>
          <p:cNvPr id="75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5165802"/>
            <a:ext cx="6008497" cy="213665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4295267" y="5175425"/>
            <a:ext cx="3226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(DX)(AX) :- (mem16)  Quotient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51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28" y="5379415"/>
            <a:ext cx="6008497" cy="21488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4295268" y="5390309"/>
            <a:ext cx="25789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(DX)(AX) MOD(mem16)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7490207" y="5390309"/>
            <a:ext cx="9380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Remainder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87" name="object 787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069592" y="1701037"/>
            <a:ext cx="2122042" cy="12192"/>
          </a:xfrm>
          <a:custGeom>
            <a:avLst/>
            <a:gdLst/>
            <a:ahLst/>
            <a:cxnLst/>
            <a:rect l="l" t="t" r="r" b="b"/>
            <a:pathLst>
              <a:path w="2122042" h="12192">
                <a:moveTo>
                  <a:pt x="0" y="12193"/>
                </a:moveTo>
                <a:lnTo>
                  <a:pt x="0" y="0"/>
                </a:lnTo>
                <a:lnTo>
                  <a:pt x="2122042" y="0"/>
                </a:lnTo>
                <a:lnTo>
                  <a:pt x="21220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191635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203828" y="1701037"/>
            <a:ext cx="6008497" cy="12192"/>
          </a:xfrm>
          <a:custGeom>
            <a:avLst/>
            <a:gdLst/>
            <a:ahLst/>
            <a:cxnLst/>
            <a:rect l="l" t="t" r="r" b="b"/>
            <a:pathLst>
              <a:path w="6008497" h="12192">
                <a:moveTo>
                  <a:pt x="0" y="12193"/>
                </a:moveTo>
                <a:lnTo>
                  <a:pt x="0" y="0"/>
                </a:lnTo>
                <a:lnTo>
                  <a:pt x="6008497" y="0"/>
                </a:lnTo>
                <a:lnTo>
                  <a:pt x="60084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057400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057401" y="5835091"/>
            <a:ext cx="2134235" cy="38100"/>
          </a:xfrm>
          <a:custGeom>
            <a:avLst/>
            <a:gdLst/>
            <a:ahLst/>
            <a:cxnLst/>
            <a:rect l="l" t="t" r="r" b="b"/>
            <a:pathLst>
              <a:path w="2134235" h="38100">
                <a:moveTo>
                  <a:pt x="0" y="38100"/>
                </a:moveTo>
                <a:lnTo>
                  <a:pt x="0" y="0"/>
                </a:lnTo>
                <a:lnTo>
                  <a:pt x="2134235" y="0"/>
                </a:lnTo>
                <a:lnTo>
                  <a:pt x="21342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4191635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4191635" y="58350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4229736" y="5835091"/>
            <a:ext cx="5982589" cy="38100"/>
          </a:xfrm>
          <a:custGeom>
            <a:avLst/>
            <a:gdLst/>
            <a:ahLst/>
            <a:cxnLst/>
            <a:rect l="l" t="t" r="r" b="b"/>
            <a:pathLst>
              <a:path w="5982589" h="38100">
                <a:moveTo>
                  <a:pt x="0" y="38100"/>
                </a:moveTo>
                <a:lnTo>
                  <a:pt x="0" y="0"/>
                </a:lnTo>
                <a:lnTo>
                  <a:pt x="5982589" y="0"/>
                </a:lnTo>
                <a:lnTo>
                  <a:pt x="59825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0212324" y="171330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0212324" y="583509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74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66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75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01" name="object 801"/>
          <p:cNvSpPr/>
          <p:nvPr/>
        </p:nvSpPr>
        <p:spPr>
          <a:xfrm>
            <a:off x="8901431" y="1140206"/>
            <a:ext cx="865937" cy="278892"/>
          </a:xfrm>
          <a:custGeom>
            <a:avLst/>
            <a:gdLst/>
            <a:ahLst/>
            <a:cxnLst/>
            <a:rect l="l" t="t" r="r" b="b"/>
            <a:pathLst>
              <a:path w="865937" h="278892">
                <a:moveTo>
                  <a:pt x="0" y="278892"/>
                </a:moveTo>
                <a:lnTo>
                  <a:pt x="0" y="0"/>
                </a:lnTo>
                <a:lnTo>
                  <a:pt x="865937" y="0"/>
                </a:lnTo>
                <a:lnTo>
                  <a:pt x="865937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802" name="object 802"/>
          <p:cNvSpPr/>
          <p:nvPr/>
        </p:nvSpPr>
        <p:spPr>
          <a:xfrm>
            <a:off x="2069592" y="1713306"/>
            <a:ext cx="3112642" cy="4335144"/>
          </a:xfrm>
          <a:custGeom>
            <a:avLst/>
            <a:gdLst/>
            <a:ahLst/>
            <a:cxnLst/>
            <a:rect l="l" t="t" r="r" b="b"/>
            <a:pathLst>
              <a:path w="3112642" h="4335144">
                <a:moveTo>
                  <a:pt x="0" y="4335145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4335145"/>
                </a:lnTo>
                <a:lnTo>
                  <a:pt x="0" y="433514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5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112642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232012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CMP reg2/mem, reg1/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5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112642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6894"/>
            <a:ext cx="13195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5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112642" cy="262128"/>
          </a:xfrm>
          <a:prstGeom prst="rect">
            <a:avLst/>
          </a:prstGeom>
        </p:spPr>
      </p:pic>
      <p:pic>
        <p:nvPicPr>
          <p:cNvPr id="75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3112642" cy="262127"/>
          </a:xfrm>
          <a:prstGeom prst="rect">
            <a:avLst/>
          </a:prstGeom>
        </p:spPr>
      </p:pic>
      <p:pic>
        <p:nvPicPr>
          <p:cNvPr id="75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30932"/>
            <a:ext cx="3112642" cy="327659"/>
          </a:xfrm>
          <a:prstGeom prst="rect">
            <a:avLst/>
          </a:prstGeom>
        </p:spPr>
      </p:pic>
      <p:pic>
        <p:nvPicPr>
          <p:cNvPr id="75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58590"/>
            <a:ext cx="3112642" cy="216408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3477054"/>
            <a:ext cx="13599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reg2,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5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674948"/>
            <a:ext cx="3112642" cy="262432"/>
          </a:xfrm>
          <a:prstGeom prst="rect">
            <a:avLst/>
          </a:prstGeom>
        </p:spPr>
      </p:pic>
      <p:pic>
        <p:nvPicPr>
          <p:cNvPr id="76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37381"/>
            <a:ext cx="3112642" cy="262128"/>
          </a:xfrm>
          <a:prstGeom prst="rect">
            <a:avLst/>
          </a:prstGeom>
        </p:spPr>
      </p:pic>
      <p:pic>
        <p:nvPicPr>
          <p:cNvPr id="76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199509"/>
            <a:ext cx="3112642" cy="262128"/>
          </a:xfrm>
          <a:prstGeom prst="rect">
            <a:avLst/>
          </a:prstGeom>
        </p:spPr>
      </p:pic>
      <p:pic>
        <p:nvPicPr>
          <p:cNvPr id="76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461637"/>
            <a:ext cx="3112642" cy="277368"/>
          </a:xfrm>
          <a:prstGeom prst="rect">
            <a:avLst/>
          </a:prstGeom>
        </p:spPr>
      </p:pic>
      <p:pic>
        <p:nvPicPr>
          <p:cNvPr id="76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739005"/>
            <a:ext cx="3112642" cy="2164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4757468"/>
            <a:ext cx="13599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3" name="object 803"/>
          <p:cNvSpPr/>
          <p:nvPr/>
        </p:nvSpPr>
        <p:spPr>
          <a:xfrm>
            <a:off x="5194428" y="1713306"/>
            <a:ext cx="5017897" cy="4335144"/>
          </a:xfrm>
          <a:custGeom>
            <a:avLst/>
            <a:gdLst/>
            <a:ahLst/>
            <a:cxnLst/>
            <a:rect l="l" t="t" r="r" b="b"/>
            <a:pathLst>
              <a:path w="5017897" h="4335144">
                <a:moveTo>
                  <a:pt x="0" y="4335145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4335145"/>
                </a:lnTo>
                <a:lnTo>
                  <a:pt x="0" y="433514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6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713231"/>
            <a:ext cx="5017897" cy="262127"/>
          </a:xfrm>
          <a:prstGeom prst="rect">
            <a:avLst/>
          </a:prstGeom>
        </p:spPr>
      </p:pic>
      <p:pic>
        <p:nvPicPr>
          <p:cNvPr id="76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975358"/>
            <a:ext cx="5017897" cy="201168"/>
          </a:xfrm>
          <a:prstGeom prst="rect">
            <a:avLst/>
          </a:prstGeom>
        </p:spPr>
      </p:pic>
      <p:pic>
        <p:nvPicPr>
          <p:cNvPr id="76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176602"/>
            <a:ext cx="5017897" cy="218236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285867" y="2193846"/>
            <a:ext cx="195149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(reg2)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636511" y="2193846"/>
            <a:ext cx="504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67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394839"/>
            <a:ext cx="5017897" cy="211836"/>
          </a:xfrm>
          <a:prstGeom prst="rect">
            <a:avLst/>
          </a:prstGeom>
        </p:spPr>
      </p:pic>
      <p:pic>
        <p:nvPicPr>
          <p:cNvPr id="768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606676"/>
            <a:ext cx="5017897" cy="213359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285867" y="2622090"/>
            <a:ext cx="33791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&gt; (reg1)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69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820036"/>
            <a:ext cx="5017897" cy="213359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7" y="2835450"/>
            <a:ext cx="33791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&lt; (reg1)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0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033395"/>
            <a:ext cx="5017897" cy="213360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285867" y="3048810"/>
            <a:ext cx="33791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= (reg1) then CF=0, ZF=1,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1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246755"/>
            <a:ext cx="5017897" cy="208788"/>
          </a:xfrm>
          <a:prstGeom prst="rect">
            <a:avLst/>
          </a:prstGeom>
        </p:spPr>
      </p:pic>
      <p:pic>
        <p:nvPicPr>
          <p:cNvPr id="772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455543"/>
            <a:ext cx="5017897" cy="217932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285867" y="3472482"/>
            <a:ext cx="195149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(reg2)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636511" y="3472482"/>
            <a:ext cx="545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3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673424"/>
            <a:ext cx="5017897" cy="212140"/>
          </a:xfrm>
          <a:prstGeom prst="rect">
            <a:avLst/>
          </a:prstGeom>
        </p:spPr>
      </p:pic>
      <p:pic>
        <p:nvPicPr>
          <p:cNvPr id="77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885565"/>
            <a:ext cx="5017897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285867" y="3900980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&gt; (mem)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5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098925"/>
            <a:ext cx="50178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7" y="4114340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&lt; (mem)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312285"/>
            <a:ext cx="5017897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285867" y="4327700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(reg2) = (mem) then CF=0, ZF=1,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7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525645"/>
            <a:ext cx="5017897" cy="208788"/>
          </a:xfrm>
          <a:prstGeom prst="rect">
            <a:avLst/>
          </a:prstGeom>
        </p:spPr>
      </p:pic>
      <p:pic>
        <p:nvPicPr>
          <p:cNvPr id="778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734433"/>
            <a:ext cx="5017897" cy="217932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285867" y="4751372"/>
            <a:ext cx="19918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674611" y="4751372"/>
            <a:ext cx="504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7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952365"/>
            <a:ext cx="5017897" cy="213360"/>
          </a:xfrm>
          <a:prstGeom prst="rect">
            <a:avLst/>
          </a:prstGeom>
        </p:spPr>
      </p:pic>
      <p:pic>
        <p:nvPicPr>
          <p:cNvPr id="780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165802"/>
            <a:ext cx="5017897" cy="213665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285867" y="5181521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&gt; (reg1)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81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379415"/>
            <a:ext cx="5017897" cy="213360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5285867" y="5394881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&lt; (reg1)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8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592775"/>
            <a:ext cx="5017897" cy="213360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5285867" y="5608190"/>
            <a:ext cx="34195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= (reg1) then CF=0, ZF=1, SF=0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4" name="object 804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069592" y="1701037"/>
            <a:ext cx="3112642" cy="12192"/>
          </a:xfrm>
          <a:custGeom>
            <a:avLst/>
            <a:gdLst/>
            <a:ahLst/>
            <a:cxnLst/>
            <a:rect l="l" t="t" r="r" b="b"/>
            <a:pathLst>
              <a:path w="3112642" h="12192">
                <a:moveTo>
                  <a:pt x="0" y="12193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518223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5194428" y="1701037"/>
            <a:ext cx="5017897" cy="12192"/>
          </a:xfrm>
          <a:custGeom>
            <a:avLst/>
            <a:gdLst/>
            <a:ahLst/>
            <a:cxnLst/>
            <a:rect l="l" t="t" r="r" b="b"/>
            <a:pathLst>
              <a:path w="5017897" h="12192">
                <a:moveTo>
                  <a:pt x="0" y="12193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057400" y="1713306"/>
            <a:ext cx="12192" cy="4335144"/>
          </a:xfrm>
          <a:custGeom>
            <a:avLst/>
            <a:gdLst/>
            <a:ahLst/>
            <a:cxnLst/>
            <a:rect l="l" t="t" r="r" b="b"/>
            <a:pathLst>
              <a:path w="12192" h="4335144">
                <a:moveTo>
                  <a:pt x="0" y="4335145"/>
                </a:moveTo>
                <a:lnTo>
                  <a:pt x="0" y="0"/>
                </a:lnTo>
                <a:lnTo>
                  <a:pt x="12192" y="0"/>
                </a:lnTo>
                <a:lnTo>
                  <a:pt x="12192" y="4335145"/>
                </a:lnTo>
                <a:lnTo>
                  <a:pt x="0" y="43351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057400" y="6048451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182234" y="1713306"/>
            <a:ext cx="12192" cy="4335144"/>
          </a:xfrm>
          <a:custGeom>
            <a:avLst/>
            <a:gdLst/>
            <a:ahLst/>
            <a:cxnLst/>
            <a:rect l="l" t="t" r="r" b="b"/>
            <a:pathLst>
              <a:path w="12192" h="4335144">
                <a:moveTo>
                  <a:pt x="0" y="4335145"/>
                </a:moveTo>
                <a:lnTo>
                  <a:pt x="0" y="0"/>
                </a:lnTo>
                <a:lnTo>
                  <a:pt x="12192" y="0"/>
                </a:lnTo>
                <a:lnTo>
                  <a:pt x="12192" y="4335145"/>
                </a:lnTo>
                <a:lnTo>
                  <a:pt x="0" y="43351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182234" y="6048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220335" y="6048451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0212324" y="1713306"/>
            <a:ext cx="12192" cy="4335144"/>
          </a:xfrm>
          <a:custGeom>
            <a:avLst/>
            <a:gdLst/>
            <a:ahLst/>
            <a:cxnLst/>
            <a:rect l="l" t="t" r="r" b="b"/>
            <a:pathLst>
              <a:path w="12192" h="4335144">
                <a:moveTo>
                  <a:pt x="0" y="4335145"/>
                </a:moveTo>
                <a:lnTo>
                  <a:pt x="0" y="0"/>
                </a:lnTo>
                <a:lnTo>
                  <a:pt x="12192" y="0"/>
                </a:lnTo>
                <a:lnTo>
                  <a:pt x="12192" y="4335145"/>
                </a:lnTo>
                <a:lnTo>
                  <a:pt x="0" y="43351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0212324" y="604845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06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67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78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18" name="object 818"/>
          <p:cNvSpPr/>
          <p:nvPr/>
        </p:nvSpPr>
        <p:spPr>
          <a:xfrm>
            <a:off x="8901431" y="1140206"/>
            <a:ext cx="865937" cy="278892"/>
          </a:xfrm>
          <a:custGeom>
            <a:avLst/>
            <a:gdLst/>
            <a:ahLst/>
            <a:cxnLst/>
            <a:rect l="l" t="t" r="r" b="b"/>
            <a:pathLst>
              <a:path w="865937" h="278892">
                <a:moveTo>
                  <a:pt x="0" y="278892"/>
                </a:moveTo>
                <a:lnTo>
                  <a:pt x="0" y="0"/>
                </a:lnTo>
                <a:lnTo>
                  <a:pt x="865937" y="0"/>
                </a:lnTo>
                <a:lnTo>
                  <a:pt x="865937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819" name="object 819"/>
          <p:cNvSpPr/>
          <p:nvPr/>
        </p:nvSpPr>
        <p:spPr>
          <a:xfrm>
            <a:off x="2069592" y="1713230"/>
            <a:ext cx="3112642" cy="3268090"/>
          </a:xfrm>
          <a:custGeom>
            <a:avLst/>
            <a:gdLst/>
            <a:ahLst/>
            <a:cxnLst/>
            <a:rect l="l" t="t" r="r" b="b"/>
            <a:pathLst>
              <a:path w="3112642" h="3268090">
                <a:moveTo>
                  <a:pt x="0" y="3268091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8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112642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16824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CMP reg/mem,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8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112642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6894"/>
            <a:ext cx="12076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8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112642" cy="262128"/>
          </a:xfrm>
          <a:prstGeom prst="rect">
            <a:avLst/>
          </a:prstGeom>
        </p:spPr>
      </p:pic>
      <p:pic>
        <p:nvPicPr>
          <p:cNvPr id="78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3112642" cy="262127"/>
          </a:xfrm>
          <a:prstGeom prst="rect">
            <a:avLst/>
          </a:prstGeom>
        </p:spPr>
      </p:pic>
      <p:pic>
        <p:nvPicPr>
          <p:cNvPr id="788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30931"/>
            <a:ext cx="3112642" cy="263652"/>
          </a:xfrm>
          <a:prstGeom prst="rect">
            <a:avLst/>
          </a:prstGeom>
        </p:spPr>
      </p:pic>
      <p:pic>
        <p:nvPicPr>
          <p:cNvPr id="78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94583"/>
            <a:ext cx="3112642" cy="277368"/>
          </a:xfrm>
          <a:prstGeom prst="rect">
            <a:avLst/>
          </a:prstGeom>
        </p:spPr>
      </p:pic>
      <p:pic>
        <p:nvPicPr>
          <p:cNvPr id="790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671900"/>
            <a:ext cx="3112642" cy="216712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3690668"/>
            <a:ext cx="13487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0" name="object 820"/>
          <p:cNvSpPr/>
          <p:nvPr/>
        </p:nvSpPr>
        <p:spPr>
          <a:xfrm>
            <a:off x="5194428" y="1713230"/>
            <a:ext cx="5017897" cy="3268090"/>
          </a:xfrm>
          <a:custGeom>
            <a:avLst/>
            <a:gdLst/>
            <a:ahLst/>
            <a:cxnLst/>
            <a:rect l="l" t="t" r="r" b="b"/>
            <a:pathLst>
              <a:path w="5017897" h="3268090">
                <a:moveTo>
                  <a:pt x="0" y="3268091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9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713231"/>
            <a:ext cx="5017897" cy="262127"/>
          </a:xfrm>
          <a:prstGeom prst="rect">
            <a:avLst/>
          </a:prstGeom>
        </p:spPr>
      </p:pic>
      <p:pic>
        <p:nvPicPr>
          <p:cNvPr id="792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975358"/>
            <a:ext cx="5017897" cy="201168"/>
          </a:xfrm>
          <a:prstGeom prst="rect">
            <a:avLst/>
          </a:prstGeom>
        </p:spPr>
      </p:pic>
      <p:pic>
        <p:nvPicPr>
          <p:cNvPr id="79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176602"/>
            <a:ext cx="5017897" cy="21823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285867" y="2193846"/>
            <a:ext cx="18508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510019" y="2193846"/>
            <a:ext cx="4934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(data)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9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394839"/>
            <a:ext cx="5017897" cy="211836"/>
          </a:xfrm>
          <a:prstGeom prst="rect">
            <a:avLst/>
          </a:prstGeom>
        </p:spPr>
      </p:pic>
      <p:pic>
        <p:nvPicPr>
          <p:cNvPr id="79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606676"/>
            <a:ext cx="5017897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285867" y="2622090"/>
            <a:ext cx="31460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(reg) &gt; data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96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820036"/>
            <a:ext cx="5017897" cy="213359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285867" y="2835450"/>
            <a:ext cx="31460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(reg) &lt; data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9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033395"/>
            <a:ext cx="5017897" cy="21336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7" y="3048810"/>
            <a:ext cx="31460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(reg) = data then CF=0, ZF=1,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79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246756"/>
            <a:ext cx="5017897" cy="262127"/>
          </a:xfrm>
          <a:prstGeom prst="rect">
            <a:avLst/>
          </a:prstGeom>
        </p:spPr>
      </p:pic>
      <p:pic>
        <p:nvPicPr>
          <p:cNvPr id="79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508832"/>
            <a:ext cx="5017897" cy="37825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285867" y="3686096"/>
            <a:ext cx="19918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674611" y="3686096"/>
            <a:ext cx="545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0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887089"/>
            <a:ext cx="5017897" cy="211836"/>
          </a:xfrm>
          <a:prstGeom prst="rect">
            <a:avLst/>
          </a:prstGeom>
        </p:spPr>
      </p:pic>
      <p:pic>
        <p:nvPicPr>
          <p:cNvPr id="80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098925"/>
            <a:ext cx="5017897" cy="21336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285867" y="4114340"/>
            <a:ext cx="32871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&gt; data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0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312285"/>
            <a:ext cx="5017897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285867" y="4327700"/>
            <a:ext cx="32871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&lt; data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0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525645"/>
            <a:ext cx="50178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7" y="4541060"/>
            <a:ext cx="32871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= data then CF=0, ZF=1, SF=0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1" name="object 821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069592" y="1701037"/>
            <a:ext cx="3112642" cy="12192"/>
          </a:xfrm>
          <a:custGeom>
            <a:avLst/>
            <a:gdLst/>
            <a:ahLst/>
            <a:cxnLst/>
            <a:rect l="l" t="t" r="r" b="b"/>
            <a:pathLst>
              <a:path w="3112642" h="12192">
                <a:moveTo>
                  <a:pt x="0" y="12193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518223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194428" y="1701037"/>
            <a:ext cx="5017897" cy="12192"/>
          </a:xfrm>
          <a:custGeom>
            <a:avLst/>
            <a:gdLst/>
            <a:ahLst/>
            <a:cxnLst/>
            <a:rect l="l" t="t" r="r" b="b"/>
            <a:pathLst>
              <a:path w="5017897" h="12192">
                <a:moveTo>
                  <a:pt x="0" y="12193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057400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057400" y="4981321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182234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182234" y="498132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5220335" y="4981321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0212324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0212324" y="498132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900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0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35" name="object 835"/>
          <p:cNvSpPr/>
          <p:nvPr/>
        </p:nvSpPr>
        <p:spPr>
          <a:xfrm>
            <a:off x="8901431" y="1140206"/>
            <a:ext cx="865937" cy="278892"/>
          </a:xfrm>
          <a:custGeom>
            <a:avLst/>
            <a:gdLst/>
            <a:ahLst/>
            <a:cxnLst/>
            <a:rect l="l" t="t" r="r" b="b"/>
            <a:pathLst>
              <a:path w="865937" h="278892">
                <a:moveTo>
                  <a:pt x="0" y="278892"/>
                </a:moveTo>
                <a:lnTo>
                  <a:pt x="0" y="0"/>
                </a:lnTo>
                <a:lnTo>
                  <a:pt x="865937" y="0"/>
                </a:lnTo>
                <a:lnTo>
                  <a:pt x="865937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836" name="object 836"/>
          <p:cNvSpPr/>
          <p:nvPr/>
        </p:nvSpPr>
        <p:spPr>
          <a:xfrm>
            <a:off x="2069592" y="1713230"/>
            <a:ext cx="3112642" cy="3268090"/>
          </a:xfrm>
          <a:custGeom>
            <a:avLst/>
            <a:gdLst/>
            <a:ahLst/>
            <a:cxnLst/>
            <a:rect l="l" t="t" r="r" b="b"/>
            <a:pathLst>
              <a:path w="3112642" h="3268090">
                <a:moveTo>
                  <a:pt x="0" y="3268091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0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112642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10493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CMP A,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0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112642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196894"/>
            <a:ext cx="12602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AL,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0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112642" cy="262128"/>
          </a:xfrm>
          <a:prstGeom prst="rect">
            <a:avLst/>
          </a:prstGeom>
        </p:spPr>
      </p:pic>
      <p:pic>
        <p:nvPicPr>
          <p:cNvPr id="80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3112642" cy="262127"/>
          </a:xfrm>
          <a:prstGeom prst="rect">
            <a:avLst/>
          </a:prstGeom>
        </p:spPr>
      </p:pic>
      <p:pic>
        <p:nvPicPr>
          <p:cNvPr id="80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30931"/>
            <a:ext cx="3112642" cy="263652"/>
          </a:xfrm>
          <a:prstGeom prst="rect">
            <a:avLst/>
          </a:prstGeom>
        </p:spPr>
      </p:pic>
      <p:pic>
        <p:nvPicPr>
          <p:cNvPr id="81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94583"/>
            <a:ext cx="3112642" cy="277368"/>
          </a:xfrm>
          <a:prstGeom prst="rect">
            <a:avLst/>
          </a:prstGeom>
        </p:spPr>
      </p:pic>
      <p:pic>
        <p:nvPicPr>
          <p:cNvPr id="81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671900"/>
            <a:ext cx="3112642" cy="216712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3690668"/>
            <a:ext cx="137217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 AX,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7" name="object 837"/>
          <p:cNvSpPr/>
          <p:nvPr/>
        </p:nvSpPr>
        <p:spPr>
          <a:xfrm>
            <a:off x="5194428" y="1713230"/>
            <a:ext cx="5017897" cy="3268090"/>
          </a:xfrm>
          <a:custGeom>
            <a:avLst/>
            <a:gdLst/>
            <a:ahLst/>
            <a:cxnLst/>
            <a:rect l="l" t="t" r="r" b="b"/>
            <a:pathLst>
              <a:path w="5017897" h="3268090">
                <a:moveTo>
                  <a:pt x="0" y="3268091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1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713231"/>
            <a:ext cx="5017897" cy="262127"/>
          </a:xfrm>
          <a:prstGeom prst="rect">
            <a:avLst/>
          </a:prstGeom>
        </p:spPr>
      </p:pic>
      <p:pic>
        <p:nvPicPr>
          <p:cNvPr id="81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975358"/>
            <a:ext cx="5017897" cy="201168"/>
          </a:xfrm>
          <a:prstGeom prst="rect">
            <a:avLst/>
          </a:prstGeom>
        </p:spPr>
      </p:pic>
      <p:pic>
        <p:nvPicPr>
          <p:cNvPr id="81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176602"/>
            <a:ext cx="5017897" cy="21823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285867" y="2193846"/>
            <a:ext cx="180947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30770" y="2193846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1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394839"/>
            <a:ext cx="5017897" cy="211836"/>
          </a:xfrm>
          <a:prstGeom prst="rect">
            <a:avLst/>
          </a:prstGeom>
        </p:spPr>
      </p:pic>
      <p:pic>
        <p:nvPicPr>
          <p:cNvPr id="81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606676"/>
            <a:ext cx="5017897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285868" y="2622090"/>
            <a:ext cx="32053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&gt; data8 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1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820036"/>
            <a:ext cx="5017897" cy="213359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285868" y="2835450"/>
            <a:ext cx="32053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&lt; data8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1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033395"/>
            <a:ext cx="5017897" cy="21336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8" y="3048810"/>
            <a:ext cx="32053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= data8 then CF=0, ZF=1,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19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246756"/>
            <a:ext cx="5017897" cy="262127"/>
          </a:xfrm>
          <a:prstGeom prst="rect">
            <a:avLst/>
          </a:prstGeom>
        </p:spPr>
      </p:pic>
      <p:pic>
        <p:nvPicPr>
          <p:cNvPr id="820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508832"/>
            <a:ext cx="5017897" cy="37825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285868" y="3686096"/>
            <a:ext cx="18206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–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455155" y="3686096"/>
            <a:ext cx="5735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data16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2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887089"/>
            <a:ext cx="5017897" cy="210312"/>
          </a:xfrm>
          <a:prstGeom prst="rect">
            <a:avLst/>
          </a:prstGeom>
        </p:spPr>
      </p:pic>
      <p:pic>
        <p:nvPicPr>
          <p:cNvPr id="822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097401"/>
            <a:ext cx="5017897" cy="21488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285867" y="4108244"/>
            <a:ext cx="13173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(AX) &gt;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317614" y="4108244"/>
            <a:ext cx="194893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then CF=0, ZF=0, SF=0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2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312285"/>
            <a:ext cx="50178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8" y="4327700"/>
            <a:ext cx="34884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&lt; data16 then CF=1, ZF=0, SF=1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2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525645"/>
            <a:ext cx="5017897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285868" y="4541060"/>
            <a:ext cx="34884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(mem) = data16 then CF=0, ZF=1, SF=0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8" name="object 838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069592" y="1701037"/>
            <a:ext cx="3112642" cy="12192"/>
          </a:xfrm>
          <a:custGeom>
            <a:avLst/>
            <a:gdLst/>
            <a:ahLst/>
            <a:cxnLst/>
            <a:rect l="l" t="t" r="r" b="b"/>
            <a:pathLst>
              <a:path w="3112642" h="12192">
                <a:moveTo>
                  <a:pt x="0" y="12193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518223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5194428" y="1701037"/>
            <a:ext cx="5017897" cy="12192"/>
          </a:xfrm>
          <a:custGeom>
            <a:avLst/>
            <a:gdLst/>
            <a:ahLst/>
            <a:cxnLst/>
            <a:rect l="l" t="t" r="r" b="b"/>
            <a:pathLst>
              <a:path w="5017897" h="12192">
                <a:moveTo>
                  <a:pt x="0" y="12193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057400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057400" y="4981321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5182234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5182234" y="498132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5220335" y="4981321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0212324" y="1713230"/>
            <a:ext cx="12192" cy="3268090"/>
          </a:xfrm>
          <a:custGeom>
            <a:avLst/>
            <a:gdLst/>
            <a:ahLst/>
            <a:cxnLst/>
            <a:rect l="l" t="t" r="r" b="b"/>
            <a:pathLst>
              <a:path w="12192" h="3268090">
                <a:moveTo>
                  <a:pt x="0" y="3268091"/>
                </a:moveTo>
                <a:lnTo>
                  <a:pt x="0" y="0"/>
                </a:lnTo>
                <a:lnTo>
                  <a:pt x="12192" y="0"/>
                </a:lnTo>
                <a:lnTo>
                  <a:pt x="12192" y="3268091"/>
                </a:lnTo>
                <a:lnTo>
                  <a:pt x="0" y="326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0212324" y="498132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59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1266</Words>
  <Application>Microsoft Office PowerPoint</Application>
  <PresentationFormat>Widescreen</PresentationFormat>
  <Paragraphs>201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2018-11-11T06:08:32Z</dcterms:created>
  <dcterms:modified xsi:type="dcterms:W3CDTF">2018-11-11T06:16:56Z</dcterms:modified>
</cp:coreProperties>
</file>